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>
      <p:cViewPr varScale="1">
        <p:scale>
          <a:sx n="60" d="100"/>
          <a:sy n="60" d="100"/>
        </p:scale>
        <p:origin x="67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29172A-3B99-4F4E-89B5-9DFB9812AB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2CDC975-F7A6-4BB8-A045-97375000B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2F70AE8-8725-4A1D-A1D6-02F1A10B3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6ADE-8DA8-4565-BFD4-46DBAE20F326}" type="datetimeFigureOut">
              <a:rPr lang="zh-HK" altLang="en-US" smtClean="0"/>
              <a:t>11/3/2025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0DB7EB5-F6F8-4124-BB87-375E035FB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10A867B-9D4E-48F0-B643-03A43552B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A48B7-B59A-4A1C-9E86-5A6FFC0BC85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4844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2533B4C-7038-4658-9429-C2E0EA9F8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AA5B253-5197-4400-A3C6-D03F1A5B80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562DF51-A1BC-4530-8B06-C134A7AB4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6ADE-8DA8-4565-BFD4-46DBAE20F326}" type="datetimeFigureOut">
              <a:rPr lang="zh-HK" altLang="en-US" smtClean="0"/>
              <a:t>11/3/2025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6560FF2-CA79-4390-8521-AF7A68DF7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13CF8CB-FE82-44A2-87DC-78B0B7495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A48B7-B59A-4A1C-9E86-5A6FFC0BC85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35826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AD20771D-267C-4DA1-A487-448A04ABC7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464E776-EAC7-4B77-ADB5-1C726A4E8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796D18C-EA4A-4BA3-83D6-3E38F1CBE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6ADE-8DA8-4565-BFD4-46DBAE20F326}" type="datetimeFigureOut">
              <a:rPr lang="zh-HK" altLang="en-US" smtClean="0"/>
              <a:t>11/3/2025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E480C7F-3BF5-44F0-96EB-AB7853C14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C08F0F3-014B-4528-9CAF-2B813D3B2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A48B7-B59A-4A1C-9E86-5A6FFC0BC85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71409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8C22CF-A460-49CC-BE0B-7066EC288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4214FB2-22DB-4F67-88E3-40D0E0150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FB2C059-4679-4AD2-B0EA-50CC4EBFC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6ADE-8DA8-4565-BFD4-46DBAE20F326}" type="datetimeFigureOut">
              <a:rPr lang="zh-HK" altLang="en-US" smtClean="0"/>
              <a:t>11/3/2025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FC788AE-BFB2-415A-9059-E15E45D8D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4EF3DFF-F80A-4B9A-B993-D2378D831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A48B7-B59A-4A1C-9E86-5A6FFC0BC85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54396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52EBCA-8D6A-47D0-A17D-026FE5C3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BBC9D51-B808-4FCA-8AC0-FCA398E0A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A27474E-0194-4CFC-9C68-3A52BDA12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6ADE-8DA8-4565-BFD4-46DBAE20F326}" type="datetimeFigureOut">
              <a:rPr lang="zh-HK" altLang="en-US" smtClean="0"/>
              <a:t>11/3/2025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8DC6F52-97C9-40D1-8F31-646F17F6A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D1DBEF9-1DDE-409A-B020-6369EA601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A48B7-B59A-4A1C-9E86-5A6FFC0BC85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36406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EF816E-1F14-42FC-9655-2990DD144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B1DF0E9-9517-4BC6-B50B-8A0E428FE8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3BABA00-EF8F-4A65-A11E-9443405623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5E74F03-7F9B-4E1D-9F81-02A783A09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6ADE-8DA8-4565-BFD4-46DBAE20F326}" type="datetimeFigureOut">
              <a:rPr lang="zh-HK" altLang="en-US" smtClean="0"/>
              <a:t>11/3/2025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AB4FDEF-60B6-440F-95CA-AEA5892F2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4CCC70A-E5A5-4363-BF38-B521EC2BE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A48B7-B59A-4A1C-9E86-5A6FFC0BC85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96362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07626F-A489-40C8-8DE6-22125330A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A5928BE-1510-442E-BE7C-78363BE88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3564E5C-8693-44AE-BC4B-3FD5E52432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5E097790-6B09-43B8-A04D-DD27800B9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FA389954-8CCF-4AB0-A0D0-775CD0DA58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62AD584-C124-4BEF-AE59-6C83EFC72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6ADE-8DA8-4565-BFD4-46DBAE20F326}" type="datetimeFigureOut">
              <a:rPr lang="zh-HK" altLang="en-US" smtClean="0"/>
              <a:t>11/3/2025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91606C3-CAE7-4108-9F92-7581167FC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5D5C358A-1DCE-44A5-8ABB-43A16E4C3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A48B7-B59A-4A1C-9E86-5A6FFC0BC85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28185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527503-1E19-4471-904F-3A76D0DDA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B7BCF8A-05D3-448B-A80C-DE6E0E34A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6ADE-8DA8-4565-BFD4-46DBAE20F326}" type="datetimeFigureOut">
              <a:rPr lang="zh-HK" altLang="en-US" smtClean="0"/>
              <a:t>11/3/2025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8C972CB-B845-4FAC-A630-78FF2DC27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DF6D368-8BC7-447F-9D05-7F6BB40BB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A48B7-B59A-4A1C-9E86-5A6FFC0BC85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21894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F6632705-C2B7-4A53-9CA4-D6DE46B8C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6ADE-8DA8-4565-BFD4-46DBAE20F326}" type="datetimeFigureOut">
              <a:rPr lang="zh-HK" altLang="en-US" smtClean="0"/>
              <a:t>11/3/2025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E5D9F0C-9842-4547-9BAA-F14F4C7D7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D7A93DE-9340-4B3A-9991-BF4457464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A48B7-B59A-4A1C-9E86-5A6FFC0BC85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94553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9FA085-9188-42D3-B010-8FC6621E9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6A38CF1-0FB7-491B-BD78-8936B8447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82394D2-E0E9-4586-B543-25BBB5AC7E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E10FEC7-A585-424B-9A28-351C1F4D2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6ADE-8DA8-4565-BFD4-46DBAE20F326}" type="datetimeFigureOut">
              <a:rPr lang="zh-HK" altLang="en-US" smtClean="0"/>
              <a:t>11/3/2025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2816EDA-93CF-4DC9-B2E4-9ADE71D2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ADA32D4-EF0A-4C20-8532-3F8165F20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A48B7-B59A-4A1C-9E86-5A6FFC0BC85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27286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F25FE6-2F86-44F0-AEDB-82ED85A77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1086A9D-1F5E-40AD-9E79-8D839D0DD5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D9AFD46-DD3B-436D-8743-012E95C0B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B59831C-DE14-4D73-960B-8DE662673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6ADE-8DA8-4565-BFD4-46DBAE20F326}" type="datetimeFigureOut">
              <a:rPr lang="zh-HK" altLang="en-US" smtClean="0"/>
              <a:t>11/3/2025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CF44C27-2BD7-4DD6-B664-CE7BDCB27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A6B93F0-EEFE-4B8B-9F63-D05CC56EB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A48B7-B59A-4A1C-9E86-5A6FFC0BC85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72518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A0E3663F-9876-4118-B1CB-D0BAA81F2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B955E3E-BE1E-490C-A553-4D54D51CE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CD69858-A547-4D2F-8EEC-37C7FB77B9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66ADE-8DA8-4565-BFD4-46DBAE20F326}" type="datetimeFigureOut">
              <a:rPr lang="zh-HK" altLang="en-US" smtClean="0"/>
              <a:t>11/3/2025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2DFEA83-F6F2-4173-8493-52D9EF1E37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2CD9C94-B961-4A46-880E-1FD4096AAF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A48B7-B59A-4A1C-9E86-5A6FFC0BC85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31125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3F1F83-1DF7-4D93-89CD-3F3BE5BF91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D2EAF9BA-C735-4CFB-9FA6-913E8690A4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BDC508C-84BA-4A2E-8211-C9CA3B4FE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AAB33093-3CE3-43E2-B2EE-6E9F25EB1D5F}"/>
              </a:ext>
            </a:extLst>
          </p:cNvPr>
          <p:cNvSpPr txBox="1"/>
          <p:nvPr/>
        </p:nvSpPr>
        <p:spPr>
          <a:xfrm>
            <a:off x="0" y="89231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/>
              <a:t>24-25</a:t>
            </a:r>
            <a:r>
              <a:rPr lang="zh-CN" altLang="en-US" sz="4000" b="1"/>
              <a:t>新年活動</a:t>
            </a:r>
            <a:endParaRPr lang="zh-HK" altLang="en-US" sz="4000" b="1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C1B0DCF-EA8B-411D-8511-0FE24C125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46550" y="3584576"/>
            <a:ext cx="3898899" cy="292417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65F81CA2-70D0-4678-A8E8-F5179E691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5" y="3602038"/>
            <a:ext cx="3898899" cy="292417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68CF965-4DAC-49EB-BB6C-2D2260B34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102603" y="3584576"/>
            <a:ext cx="3852332" cy="2889249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FF24AC82-3B6E-4D6A-8EAE-12EEBF4A005C}"/>
              </a:ext>
            </a:extLst>
          </p:cNvPr>
          <p:cNvSpPr txBox="1"/>
          <p:nvPr/>
        </p:nvSpPr>
        <p:spPr>
          <a:xfrm>
            <a:off x="2033333" y="1846302"/>
            <a:ext cx="4062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標楷體" panose="03000509000000000000" pitchFamily="65" charset="-120"/>
                <a:ea typeface="標楷體" panose="03000509000000000000" pitchFamily="65" charset="-120"/>
              </a:rPr>
              <a:t>對象：全校幼兒</a:t>
            </a:r>
            <a:endParaRPr lang="zh-HK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242E2DCD-2ED8-4A1A-9DD8-2D9A783671B6}"/>
              </a:ext>
            </a:extLst>
          </p:cNvPr>
          <p:cNvSpPr txBox="1"/>
          <p:nvPr/>
        </p:nvSpPr>
        <p:spPr>
          <a:xfrm>
            <a:off x="2033333" y="2177315"/>
            <a:ext cx="9795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標楷體" panose="03000509000000000000" pitchFamily="65" charset="-120"/>
                <a:ea typeface="標楷體" panose="03000509000000000000" pitchFamily="65" charset="-120"/>
              </a:rPr>
              <a:t>目標：認識中國傳統文化活動：拜年、搓湯圓、采青活動，舞龍等，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營造喜慶的校園氛圍</a:t>
            </a:r>
            <a:r>
              <a:rPr lang="zh-CN" altLang="en-US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讓師生共同感受</a:t>
            </a:r>
            <a:r>
              <a:rPr lang="zh-CN" altLang="en-US">
                <a:latin typeface="標楷體" panose="03000509000000000000" pitchFamily="65" charset="-120"/>
                <a:ea typeface="標楷體" panose="03000509000000000000" pitchFamily="65" charset="-120"/>
              </a:rPr>
              <a:t>歡樂。</a:t>
            </a:r>
            <a:endParaRPr lang="zh-HK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A5415AD7-7FF3-4F9D-8F6C-F8C559416360}"/>
              </a:ext>
            </a:extLst>
          </p:cNvPr>
          <p:cNvSpPr txBox="1"/>
          <p:nvPr/>
        </p:nvSpPr>
        <p:spPr>
          <a:xfrm>
            <a:off x="2033333" y="2850068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標楷體" panose="03000509000000000000" pitchFamily="65" charset="-120"/>
                <a:ea typeface="標楷體" panose="03000509000000000000" pitchFamily="65" charset="-120"/>
              </a:rPr>
              <a:t>活動簡介：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>
                <a:latin typeface="標楷體" panose="03000509000000000000" pitchFamily="65" charset="-120"/>
                <a:ea typeface="標楷體" panose="03000509000000000000" pitchFamily="65" charset="-120"/>
              </a:rPr>
              <a:t>2025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年新年假後，學校為孩子們安排各種的新年活動，有舞龍舞獅採青、投壺、射箭、套圈、搓湯圓等，孩子們玩得很開心，還認識</a:t>
            </a:r>
            <a:r>
              <a:rPr lang="zh-CN" altLang="en-US">
                <a:latin typeface="標楷體" panose="03000509000000000000" pitchFamily="65" charset="-120"/>
                <a:ea typeface="標楷體" panose="03000509000000000000" pitchFamily="65" charset="-120"/>
              </a:rPr>
              <a:t>到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「春節」這一中國傳統文化！</a:t>
            </a:r>
            <a:endParaRPr lang="zh-HK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06773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95</Words>
  <Application>Microsoft Office PowerPoint</Application>
  <PresentationFormat>寬螢幕</PresentationFormat>
  <Paragraphs>4</Paragraphs>
  <Slides>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</vt:i4>
      </vt:variant>
    </vt:vector>
  </HeadingPairs>
  <TitlesOfParts>
    <vt:vector size="8" baseType="lpstr">
      <vt:lpstr>等线</vt:lpstr>
      <vt:lpstr>新細明體</vt:lpstr>
      <vt:lpstr>標楷體</vt:lpstr>
      <vt:lpstr>Arial</vt:lpstr>
      <vt:lpstr>Calibri</vt:lpstr>
      <vt:lpstr>Calibri Light</vt:lpstr>
      <vt:lpstr>Office 佈景主題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6</cp:revision>
  <dcterms:created xsi:type="dcterms:W3CDTF">2025-03-11T06:43:02Z</dcterms:created>
  <dcterms:modified xsi:type="dcterms:W3CDTF">2025-03-11T07:38:48Z</dcterms:modified>
</cp:coreProperties>
</file>