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18017-0F29-42B7-80E8-CA6DFFC0F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5EBD752-A871-4248-BEC0-91F8BDEFB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AE4DDB-EFC6-420F-916B-1E02B200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567F79-E225-45BC-BFA0-FFE6F0C8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A4AEE8-C34E-473D-B17C-6AA28A99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222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4DA015-0ABA-4AF2-B589-110537BB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029C7F4-3E88-4FD2-A31F-34E4CC701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443F25-3B7B-43BA-BE87-5491F6C9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7547371-C154-4AF7-A22D-3D9583FF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147584-10CB-4815-B9F7-95BA051D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999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42AAEFE-490F-4588-9E79-AD6B091CB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98A5956-4A08-4434-ACFC-FE53D9843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D44F2F-5F85-4E4D-8313-A1CD69997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020F95-7E9F-49D6-9719-C7373A3A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265F4D-E024-47EB-94A3-1EE56BBC9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0943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3A04F8-4C7C-4779-8723-3E737068F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4902D8-043A-46B7-A015-889617C7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C1D1177-62D8-4CE8-A3E7-93C4633A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4A6906-AA8A-41E2-A14A-009B30AA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642C70-EC63-4769-9AC2-92109DB0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341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95D47C-4D29-4AC3-AFB4-4E23FB88A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4F032B-E3D9-4CDC-9785-FD6C0348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48E33A-C70C-48B8-8A9A-8CEC368F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5B5E40A-081C-47C2-8D67-01EA1163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5A4C01-DBDC-4EA3-BE6C-3B42E76E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961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4A8E20-13EF-4043-BE41-773F9EF9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95B8CE-A973-4291-A651-D00EEDEBD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268AC9-9321-462B-8C9A-AE3D2C6B1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B17010E-51C3-4BF6-AE67-50B34F8F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FA8AFA5-0581-4520-9592-3D1811F0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AA2EDA-5DCD-4113-82AF-B87B35DA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618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022563-9CFB-46BE-A93C-E4EA270F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9981A9-335E-40BC-832D-6A8E2B0D4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850B597-A11C-4E26-AF1F-DAA4D43C1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B60992-A665-4371-8EFB-BD67D9B9B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C9DD7AD-52E4-4B7A-95C6-7E7087E6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D2D9EEF-7CFD-420B-A49A-1CC8DEBCA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44566EB-5CDE-4982-AEB8-471F39E4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1B3C55B-9911-437E-8F52-BD9CFBD8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0437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EB4163-B1CE-497B-9BDB-2813FB20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586BBB6-AC0B-4F2E-8993-CD3154EB1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A750E0A-625B-43BF-8BED-4A98A0B8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5C9760-41B7-473D-90AE-5E982627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96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23ECBCC-2A98-4D3E-AFAD-D59D2E3D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532DA9F-FE62-4250-8B3E-CD21D2F9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61E9CF1-D48D-4754-BC47-EB6463A2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383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062CAF-CEA9-4E47-A776-9DC0A739F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774E60-B44A-46E0-BB24-6E7313F28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53D58F-18CE-48D1-AC21-051451A6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93B365-27F5-4B43-8E21-0458A2C5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3CD687-0EA5-40A6-ACE1-D1F7DD7B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0BDA22E-1840-4F7F-9671-4C9B0700D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472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07CABA-F6E1-4F42-AF7C-E884B4C3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35237E7-370B-43D7-A768-1BAA2CD3F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BAC242D-2AD3-4843-9837-2EBFDD8BB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E01930-ABD1-401E-8280-B50987D7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631E2F8-1923-4CD8-BEBD-B436922D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248D8A-5D93-4DCC-84B2-DB579180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293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964863E-DF03-4938-87EF-AA316380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DF3EAD0-09D0-47C9-BD5D-08A31E61A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C9999B-2331-42B0-A9D6-853EABCCF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6743D-2312-4C6C-B4D9-C9E2EC7E3292}" type="datetimeFigureOut">
              <a:rPr lang="zh-HK" altLang="en-US" smtClean="0"/>
              <a:t>17/10/2024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97F495E-6801-4A78-9CC8-77B45F65C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7998560-C068-4FED-BCD4-D838D2E09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0AF1-A1C6-4F5A-B166-5949A4A0E9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551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AF38E-E126-905D-F14E-36A2EA26B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53C0FD9-A628-1F95-3547-5D163BDE6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6" t="20130" r="27647" b="30632"/>
          <a:stretch/>
        </p:blipFill>
        <p:spPr>
          <a:xfrm>
            <a:off x="-11000" y="0"/>
            <a:ext cx="12202999" cy="68615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0744AB0-5F66-848F-13E8-8D6E70EA495B}"/>
              </a:ext>
            </a:extLst>
          </p:cNvPr>
          <p:cNvSpPr/>
          <p:nvPr/>
        </p:nvSpPr>
        <p:spPr>
          <a:xfrm>
            <a:off x="174479" y="621461"/>
            <a:ext cx="3835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Participate together in </a:t>
            </a:r>
            <a:r>
              <a:rPr lang="en-US" altLang="zh-TW" sz="1400" b="1" dirty="0">
                <a:solidFill>
                  <a:srgbClr val="FF0000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the</a:t>
            </a:r>
            <a:r>
              <a:rPr lang="en-US" altLang="zh-TW" sz="1400" b="1" dirty="0">
                <a:solidFill>
                  <a:srgbClr val="FF0000"/>
                </a:solidFill>
              </a:rPr>
              <a:t> flag-raising ceremony!</a:t>
            </a:r>
            <a:endParaRPr lang="en-US" altLang="zh-TW" sz="1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CF972D4-E58C-4C96-B24C-BD3D3F86E653}"/>
              </a:ext>
            </a:extLst>
          </p:cNvPr>
          <p:cNvSpPr/>
          <p:nvPr/>
        </p:nvSpPr>
        <p:spPr>
          <a:xfrm>
            <a:off x="3064101" y="104149"/>
            <a:ext cx="27673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Target audience: All students and staff.</a:t>
            </a:r>
            <a:endParaRPr lang="en-US" altLang="zh-CN" sz="1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761F091-FA9E-6734-477F-80F58BA4528E}"/>
              </a:ext>
            </a:extLst>
          </p:cNvPr>
          <p:cNvSpPr/>
          <p:nvPr/>
        </p:nvSpPr>
        <p:spPr>
          <a:xfrm>
            <a:off x="5986966" y="94667"/>
            <a:ext cx="5554872" cy="74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Wandohope" panose="020B0503020000020004" pitchFamily="18" charset="-128"/>
                <a:ea typeface="Wandohope" panose="020B0503020000020004" pitchFamily="18" charset="-128"/>
              </a:rPr>
              <a:t>Event Objective: To understand the Chinese national flag, learn to respect the flag through the flag-raising ceremony, and enhance national identity and belonging.</a:t>
            </a:r>
            <a:endParaRPr lang="en-US" altLang="zh-TW" sz="1400" b="1" dirty="0">
              <a:solidFill>
                <a:srgbClr val="FF0000"/>
              </a:solidFill>
              <a:highlight>
                <a:srgbClr val="FFFF00"/>
              </a:highlight>
              <a:latin typeface="Wandohope" panose="020B0503020000020004" pitchFamily="18" charset="-128"/>
              <a:ea typeface="Wandohope" panose="020B0503020000020004" pitchFamily="18" charset="-128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1F9EFAF-0A16-057C-2C32-205DCC880049}"/>
              </a:ext>
            </a:extLst>
          </p:cNvPr>
          <p:cNvSpPr/>
          <p:nvPr/>
        </p:nvSpPr>
        <p:spPr>
          <a:xfrm>
            <a:off x="3585143" y="359851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Date: </a:t>
            </a:r>
            <a:r>
              <a:rPr lang="en-US" altLang="zh-TW" sz="1100" b="1" dirty="0">
                <a:solidFill>
                  <a:srgbClr val="FF0000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September</a:t>
            </a:r>
            <a:r>
              <a:rPr lang="en-US" altLang="zh-TW" sz="11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2024.</a:t>
            </a:r>
            <a:endParaRPr lang="en-US" altLang="zh-TW" sz="1100" b="1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57F0050-7E5E-94A8-8089-A729C499EE71}"/>
              </a:ext>
            </a:extLst>
          </p:cNvPr>
          <p:cNvSpPr/>
          <p:nvPr/>
        </p:nvSpPr>
        <p:spPr>
          <a:xfrm>
            <a:off x="6029116" y="835775"/>
            <a:ext cx="58272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Event Introduction: In conjunction with the National Day, we will </a:t>
            </a:r>
            <a:r>
              <a:rPr lang="en-US" altLang="zh-TW" sz="1400" b="1" dirty="0">
                <a:solidFill>
                  <a:srgbClr val="FF0000"/>
                </a:solidFill>
                <a:latin typeface="Wandohope" panose="02030603000000000000" pitchFamily="18" charset="-128"/>
                <a:ea typeface="Wandohope" panose="02030603000000000000" pitchFamily="18" charset="-128"/>
              </a:rPr>
              <a:t>organize</a:t>
            </a:r>
            <a:r>
              <a:rPr lang="en-US" altLang="zh-TW" sz="1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a flag-raising ceremony for all students and staff. During this process, children will personally experience the flag-raising ceremony, fostering their patriotic feelings.</a:t>
            </a:r>
            <a:endParaRPr lang="en-US" altLang="zh-TW" sz="1400" b="1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AC4EFD-ECDD-7E83-3EC8-1C138283C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50" y="3877823"/>
            <a:ext cx="3993554" cy="299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E2796EC-DD28-5660-43FF-E443470BE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89" y="3522562"/>
            <a:ext cx="4474160" cy="3355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C51F4ED-7748-E443-28D8-43A95AA34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13" y="3576898"/>
            <a:ext cx="4248578" cy="3186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88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86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Wandohope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2022-09-16T06:06:28Z</dcterms:created>
  <dcterms:modified xsi:type="dcterms:W3CDTF">2024-10-17T07:04:54Z</dcterms:modified>
</cp:coreProperties>
</file>